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16" r:id="rId5"/>
    <p:sldId id="319" r:id="rId6"/>
    <p:sldId id="320" r:id="rId7"/>
    <p:sldId id="317" r:id="rId8"/>
    <p:sldId id="31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F3983-17C4-4002-BA3D-2F24352DADC1}" v="279" dt="2020-02-12T19:58:57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S::p.cup@helicon.nl::acdf420d-3d1b-463e-9173-44ff0cd1b36a" providerId="AD" clId="Web-{F0CF3983-17C4-4002-BA3D-2F24352DADC1}"/>
    <pc:docChg chg="addSld delSld modSld sldOrd">
      <pc:chgData name="Pascalle Cup" userId="S::p.cup@helicon.nl::acdf420d-3d1b-463e-9173-44ff0cd1b36a" providerId="AD" clId="Web-{F0CF3983-17C4-4002-BA3D-2F24352DADC1}" dt="2020-02-12T19:58:57.125" v="261" actId="20577"/>
      <pc:docMkLst>
        <pc:docMk/>
      </pc:docMkLst>
      <pc:sldChg chg="addSp delSp modSp">
        <pc:chgData name="Pascalle Cup" userId="S::p.cup@helicon.nl::acdf420d-3d1b-463e-9173-44ff0cd1b36a" providerId="AD" clId="Web-{F0CF3983-17C4-4002-BA3D-2F24352DADC1}" dt="2020-02-12T19:54:06.779" v="173"/>
        <pc:sldMkLst>
          <pc:docMk/>
          <pc:sldMk cId="1096966115" sldId="317"/>
        </pc:sldMkLst>
        <pc:spChg chg="mod">
          <ac:chgData name="Pascalle Cup" userId="S::p.cup@helicon.nl::acdf420d-3d1b-463e-9173-44ff0cd1b36a" providerId="AD" clId="Web-{F0CF3983-17C4-4002-BA3D-2F24352DADC1}" dt="2020-02-12T19:53:06.513" v="166"/>
          <ac:spMkLst>
            <pc:docMk/>
            <pc:sldMk cId="1096966115" sldId="317"/>
            <ac:spMk id="2" creationId="{50C02B03-DC92-4584-B4B3-97EB94D107BA}"/>
          </ac:spMkLst>
        </pc:spChg>
        <pc:picChg chg="add del mod">
          <ac:chgData name="Pascalle Cup" userId="S::p.cup@helicon.nl::acdf420d-3d1b-463e-9173-44ff0cd1b36a" providerId="AD" clId="Web-{F0CF3983-17C4-4002-BA3D-2F24352DADC1}" dt="2020-02-12T19:54:06.779" v="173"/>
          <ac:picMkLst>
            <pc:docMk/>
            <pc:sldMk cId="1096966115" sldId="317"/>
            <ac:picMk id="5" creationId="{FD03424D-43F5-45F8-B30F-530D450105CF}"/>
          </ac:picMkLst>
        </pc:picChg>
      </pc:sldChg>
      <pc:sldChg chg="modSp">
        <pc:chgData name="Pascalle Cup" userId="S::p.cup@helicon.nl::acdf420d-3d1b-463e-9173-44ff0cd1b36a" providerId="AD" clId="Web-{F0CF3983-17C4-4002-BA3D-2F24352DADC1}" dt="2020-02-12T19:58:57.125" v="261" actId="20577"/>
        <pc:sldMkLst>
          <pc:docMk/>
          <pc:sldMk cId="4178480673" sldId="318"/>
        </pc:sldMkLst>
        <pc:spChg chg="mod">
          <ac:chgData name="Pascalle Cup" userId="S::p.cup@helicon.nl::acdf420d-3d1b-463e-9173-44ff0cd1b36a" providerId="AD" clId="Web-{F0CF3983-17C4-4002-BA3D-2F24352DADC1}" dt="2020-02-12T19:58:57.125" v="261" actId="20577"/>
          <ac:spMkLst>
            <pc:docMk/>
            <pc:sldMk cId="4178480673" sldId="318"/>
            <ac:spMk id="3" creationId="{541437F3-FB8C-4F62-BB47-41B24ACE127B}"/>
          </ac:spMkLst>
        </pc:spChg>
      </pc:sldChg>
      <pc:sldChg chg="modSp new ord">
        <pc:chgData name="Pascalle Cup" userId="S::p.cup@helicon.nl::acdf420d-3d1b-463e-9173-44ff0cd1b36a" providerId="AD" clId="Web-{F0CF3983-17C4-4002-BA3D-2F24352DADC1}" dt="2020-02-12T19:52:00.216" v="165"/>
        <pc:sldMkLst>
          <pc:docMk/>
          <pc:sldMk cId="3001029693" sldId="319"/>
        </pc:sldMkLst>
        <pc:spChg chg="mod">
          <ac:chgData name="Pascalle Cup" userId="S::p.cup@helicon.nl::acdf420d-3d1b-463e-9173-44ff0cd1b36a" providerId="AD" clId="Web-{F0CF3983-17C4-4002-BA3D-2F24352DADC1}" dt="2020-02-12T19:51:47.184" v="153" actId="20577"/>
          <ac:spMkLst>
            <pc:docMk/>
            <pc:sldMk cId="3001029693" sldId="319"/>
            <ac:spMk id="2" creationId="{51CA9F09-8492-4F0B-AA5F-2A8799546993}"/>
          </ac:spMkLst>
        </pc:spChg>
        <pc:spChg chg="mod">
          <ac:chgData name="Pascalle Cup" userId="S::p.cup@helicon.nl::acdf420d-3d1b-463e-9173-44ff0cd1b36a" providerId="AD" clId="Web-{F0CF3983-17C4-4002-BA3D-2F24352DADC1}" dt="2020-02-12T19:51:55.231" v="162" actId="20577"/>
          <ac:spMkLst>
            <pc:docMk/>
            <pc:sldMk cId="3001029693" sldId="319"/>
            <ac:spMk id="3" creationId="{CA957006-A3C0-4C2B-9841-DB190F9B39BA}"/>
          </ac:spMkLst>
        </pc:spChg>
      </pc:sldChg>
      <pc:sldChg chg="new del">
        <pc:chgData name="Pascalle Cup" userId="S::p.cup@helicon.nl::acdf420d-3d1b-463e-9173-44ff0cd1b36a" providerId="AD" clId="Web-{F0CF3983-17C4-4002-BA3D-2F24352DADC1}" dt="2020-02-12T19:49:50.699" v="2"/>
        <pc:sldMkLst>
          <pc:docMk/>
          <pc:sldMk cId="3426345559" sldId="319"/>
        </pc:sldMkLst>
      </pc:sldChg>
      <pc:sldChg chg="addSp modSp add del replId">
        <pc:chgData name="Pascalle Cup" userId="S::p.cup@helicon.nl::acdf420d-3d1b-463e-9173-44ff0cd1b36a" providerId="AD" clId="Web-{F0CF3983-17C4-4002-BA3D-2F24352DADC1}" dt="2020-02-12T19:51:09.371" v="101"/>
        <pc:sldMkLst>
          <pc:docMk/>
          <pc:sldMk cId="925463901" sldId="320"/>
        </pc:sldMkLst>
        <pc:spChg chg="add mod">
          <ac:chgData name="Pascalle Cup" userId="S::p.cup@helicon.nl::acdf420d-3d1b-463e-9173-44ff0cd1b36a" providerId="AD" clId="Web-{F0CF3983-17C4-4002-BA3D-2F24352DADC1}" dt="2020-02-12T19:51:07.606" v="99" actId="20577"/>
          <ac:spMkLst>
            <pc:docMk/>
            <pc:sldMk cId="925463901" sldId="320"/>
            <ac:spMk id="2" creationId="{CB689A93-7D7E-4603-BCE4-9511C52C34BC}"/>
          </ac:spMkLst>
        </pc:spChg>
      </pc:sldChg>
      <pc:sldChg chg="addSp delSp modSp new mod ord setBg">
        <pc:chgData name="Pascalle Cup" userId="S::p.cup@helicon.nl::acdf420d-3d1b-463e-9173-44ff0cd1b36a" providerId="AD" clId="Web-{F0CF3983-17C4-4002-BA3D-2F24352DADC1}" dt="2020-02-12T19:58:32.656" v="259"/>
        <pc:sldMkLst>
          <pc:docMk/>
          <pc:sldMk cId="3526269878" sldId="320"/>
        </pc:sldMkLst>
        <pc:spChg chg="add mod">
          <ac:chgData name="Pascalle Cup" userId="S::p.cup@helicon.nl::acdf420d-3d1b-463e-9173-44ff0cd1b36a" providerId="AD" clId="Web-{F0CF3983-17C4-4002-BA3D-2F24352DADC1}" dt="2020-02-12T19:58:32.656" v="259"/>
          <ac:spMkLst>
            <pc:docMk/>
            <pc:sldMk cId="3526269878" sldId="320"/>
            <ac:spMk id="6" creationId="{01006D08-9384-4A22-BF93-3E3CFC097D61}"/>
          </ac:spMkLst>
        </pc:spChg>
        <pc:spChg chg="add del">
          <ac:chgData name="Pascalle Cup" userId="S::p.cup@helicon.nl::acdf420d-3d1b-463e-9173-44ff0cd1b36a" providerId="AD" clId="Web-{F0CF3983-17C4-4002-BA3D-2F24352DADC1}" dt="2020-02-12T19:54:29.654" v="176"/>
          <ac:spMkLst>
            <pc:docMk/>
            <pc:sldMk cId="3526269878" sldId="320"/>
            <ac:spMk id="7" creationId="{5943EECF-03A4-4CEB-899E-47C803839649}"/>
          </ac:spMkLst>
        </pc:spChg>
        <pc:spChg chg="add mod">
          <ac:chgData name="Pascalle Cup" userId="S::p.cup@helicon.nl::acdf420d-3d1b-463e-9173-44ff0cd1b36a" providerId="AD" clId="Web-{F0CF3983-17C4-4002-BA3D-2F24352DADC1}" dt="2020-02-12T19:58:08.718" v="256" actId="1076"/>
          <ac:spMkLst>
            <pc:docMk/>
            <pc:sldMk cId="3526269878" sldId="320"/>
            <ac:spMk id="8" creationId="{B04807F2-F667-4549-B318-CE5C7D3C513C}"/>
          </ac:spMkLst>
        </pc:spChg>
        <pc:spChg chg="add del">
          <ac:chgData name="Pascalle Cup" userId="S::p.cup@helicon.nl::acdf420d-3d1b-463e-9173-44ff0cd1b36a" providerId="AD" clId="Web-{F0CF3983-17C4-4002-BA3D-2F24352DADC1}" dt="2020-02-12T19:54:29.654" v="176"/>
          <ac:spMkLst>
            <pc:docMk/>
            <pc:sldMk cId="3526269878" sldId="320"/>
            <ac:spMk id="9" creationId="{F2F606D8-696E-4B76-BB10-43672AA1475A}"/>
          </ac:spMkLst>
        </pc:spChg>
        <pc:spChg chg="add del">
          <ac:chgData name="Pascalle Cup" userId="S::p.cup@helicon.nl::acdf420d-3d1b-463e-9173-44ff0cd1b36a" providerId="AD" clId="Web-{F0CF3983-17C4-4002-BA3D-2F24352DADC1}" dt="2020-02-12T19:54:29.654" v="176"/>
          <ac:spMkLst>
            <pc:docMk/>
            <pc:sldMk cId="3526269878" sldId="320"/>
            <ac:spMk id="11" creationId="{3ABF1881-5AFD-48F9-979A-19EE2FE30A33}"/>
          </ac:spMkLst>
        </pc:spChg>
        <pc:picChg chg="add del mod">
          <ac:chgData name="Pascalle Cup" userId="S::p.cup@helicon.nl::acdf420d-3d1b-463e-9173-44ff0cd1b36a" providerId="AD" clId="Web-{F0CF3983-17C4-4002-BA3D-2F24352DADC1}" dt="2020-02-12T19:55:26.608" v="185"/>
          <ac:picMkLst>
            <pc:docMk/>
            <pc:sldMk cId="3526269878" sldId="320"/>
            <ac:picMk id="2" creationId="{A9AAE706-F8D2-44B8-A5A2-CEE9B4B60DC1}"/>
          </ac:picMkLst>
        </pc:picChg>
        <pc:picChg chg="add mod">
          <ac:chgData name="Pascalle Cup" userId="S::p.cup@helicon.nl::acdf420d-3d1b-463e-9173-44ff0cd1b36a" providerId="AD" clId="Web-{F0CF3983-17C4-4002-BA3D-2F24352DADC1}" dt="2020-02-12T19:55:55.780" v="194" actId="1076"/>
          <ac:picMkLst>
            <pc:docMk/>
            <pc:sldMk cId="3526269878" sldId="320"/>
            <ac:picMk id="4" creationId="{B5749DB5-F5A5-4775-A885-43A61CBC087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873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8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8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4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1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4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7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6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8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2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0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8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084FF0-D45F-41BB-99A5-08901C9BA1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95" r="3927" b="-1"/>
          <a:stretch/>
        </p:blipFill>
        <p:spPr>
          <a:xfrm>
            <a:off x="-2" y="-1"/>
            <a:ext cx="12192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505DDB-6A0F-496F-9016-4862A0DA9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4909985"/>
            <a:ext cx="3212386" cy="1185353"/>
          </a:xfrm>
        </p:spPr>
        <p:txBody>
          <a:bodyPr anchor="ctr">
            <a:normAutofit/>
          </a:bodyPr>
          <a:lstStyle/>
          <a:p>
            <a:r>
              <a:rPr lang="nl-NL" sz="2600"/>
              <a:t>De Community verbonden.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21D469-FFC3-43C5-BF9A-A886D468E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734" y="4909984"/>
            <a:ext cx="2228641" cy="1185353"/>
          </a:xfrm>
        </p:spPr>
        <p:txBody>
          <a:bodyPr anchor="ctr">
            <a:normAutofit/>
          </a:bodyPr>
          <a:lstStyle/>
          <a:p>
            <a:r>
              <a:rPr lang="nl-NL" sz="1700"/>
              <a:t>Lesweek 2,</a:t>
            </a:r>
          </a:p>
          <a:p>
            <a:r>
              <a:rPr lang="nl-NL" sz="1700"/>
              <a:t>Vrijdag 14-12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51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A9F09-8492-4F0B-AA5F-2A8799546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WELKE ONDERDELEN ZIJN DEZE WEEK BEHANDELD: 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957006-A3C0-4C2B-9841-DB190F9B3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dirty="0">
                <a:ea typeface="+mn-lt"/>
                <a:cs typeface="+mn-lt"/>
              </a:rPr>
              <a:t>Dinsdag besproken:  </a:t>
            </a:r>
            <a:endParaRPr lang="nl-NL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ea typeface="+mn-lt"/>
                <a:cs typeface="+mn-lt"/>
              </a:rPr>
              <a:t>Stakeholders analyse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ea typeface="+mn-lt"/>
                <a:cs typeface="+mn-lt"/>
              </a:rPr>
              <a:t>Maatschappelijke ontwikkelingen inventariseren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dirty="0">
                <a:ea typeface="+mn-lt"/>
                <a:cs typeface="+mn-lt"/>
              </a:rPr>
              <a:t>Woensdag besproken: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ea typeface="+mn-lt"/>
                <a:cs typeface="+mn-lt"/>
              </a:rPr>
              <a:t>In gesprek met je opdrachtgever</a:t>
            </a:r>
            <a:endParaRPr lang="en-US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ea typeface="+mn-lt"/>
                <a:cs typeface="+mn-lt"/>
              </a:rPr>
              <a:t>Research (field!) doen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ea typeface="+mn-lt"/>
                <a:cs typeface="+mn-lt"/>
              </a:rPr>
              <a:t>Tussentijdse presentatie opzetten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dirty="0">
                <a:ea typeface="+mn-lt"/>
                <a:cs typeface="+mn-lt"/>
              </a:rPr>
              <a:t>Donderdag besproken: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ea typeface="+mn-lt"/>
                <a:cs typeface="+mn-lt"/>
              </a:rPr>
              <a:t>Input over kwaliteitsbewaking van jullie project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02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4" descr="Afbeelding met tekening&#10;&#10;Beschrijving is gegenereerd met zeer hoge betrouwbaarheid">
            <a:extLst>
              <a:ext uri="{FF2B5EF4-FFF2-40B4-BE49-F238E27FC236}">
                <a16:creationId xmlns:a16="http://schemas.microsoft.com/office/drawing/2014/main" id="{B5749DB5-F5A5-4775-A885-43A61CBC0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613" y="308273"/>
            <a:ext cx="3271134" cy="264857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1006D08-9384-4A22-BF93-3E3CFC097D61}"/>
              </a:ext>
            </a:extLst>
          </p:cNvPr>
          <p:cNvSpPr txBox="1"/>
          <p:nvPr/>
        </p:nvSpPr>
        <p:spPr>
          <a:xfrm>
            <a:off x="1231900" y="3590472"/>
            <a:ext cx="9719127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dirty="0">
                <a:latin typeface="Arial"/>
                <a:cs typeface="Arial"/>
              </a:rPr>
              <a:t>Doel presentatie: 	vertel per groep over fase 1 </a:t>
            </a:r>
          </a:p>
          <a:p>
            <a:r>
              <a:rPr lang="nl-NL" sz="2000" dirty="0">
                <a:latin typeface="Arial"/>
                <a:cs typeface="Arial"/>
              </a:rPr>
              <a:t>			</a:t>
            </a:r>
          </a:p>
          <a:p>
            <a:r>
              <a:rPr lang="nl-NL" sz="2000" dirty="0">
                <a:latin typeface="Arial"/>
                <a:cs typeface="Arial"/>
              </a:rPr>
              <a:t>Vorm: 			mogen jullie zelf weten</a:t>
            </a:r>
          </a:p>
          <a:p>
            <a:endParaRPr lang="nl-NL" sz="2000" dirty="0">
              <a:latin typeface="Arial"/>
              <a:cs typeface="Arial"/>
            </a:endParaRPr>
          </a:p>
          <a:p>
            <a:r>
              <a:rPr lang="nl-NL" sz="2000" dirty="0">
                <a:latin typeface="Arial"/>
                <a:cs typeface="Arial"/>
              </a:rPr>
              <a:t>Tijd voor de presentatie:	maximaal 5 minuten. </a:t>
            </a:r>
          </a:p>
          <a:p>
            <a:endParaRPr lang="nl-NL" sz="2000" dirty="0">
              <a:latin typeface="Arial"/>
              <a:cs typeface="Arial"/>
            </a:endParaRPr>
          </a:p>
          <a:p>
            <a:r>
              <a:rPr lang="nl-NL" sz="2000" dirty="0">
                <a:latin typeface="Arial"/>
                <a:cs typeface="Arial"/>
              </a:rPr>
              <a:t>Input van de anderen: 	iedere groep geeft de andere groepen via  een input-sheet 			advies &amp; stelt kritische vragen.   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04807F2-F667-4549-B318-CE5C7D3C513C}"/>
              </a:ext>
            </a:extLst>
          </p:cNvPr>
          <p:cNvSpPr txBox="1"/>
          <p:nvPr/>
        </p:nvSpPr>
        <p:spPr>
          <a:xfrm>
            <a:off x="3427186" y="941613"/>
            <a:ext cx="50926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solidFill>
                  <a:schemeClr val="accent5"/>
                </a:solidFill>
              </a:rPr>
              <a:t>Dinsdag presentaties per groep:</a:t>
            </a:r>
          </a:p>
        </p:txBody>
      </p:sp>
    </p:spTree>
    <p:extLst>
      <p:ext uri="{BB962C8B-B14F-4D97-AF65-F5344CB8AC3E}">
        <p14:creationId xmlns:p14="http://schemas.microsoft.com/office/powerpoint/2010/main" val="352626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02B03-DC92-4584-B4B3-97EB94D107B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nl-NL"/>
              <a:t>Vandaag in de IBS uren: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EC87E9-73E8-49C4-9301-EAAFB9695A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Aan de slag in de groep:</a:t>
            </a:r>
          </a:p>
          <a:p>
            <a:pPr marL="0" indent="0">
              <a:buNone/>
            </a:pPr>
            <a:r>
              <a:rPr lang="nl-NL" dirty="0"/>
              <a:t>- Afmaken van projectfase 1 inclusief Kwaliteitsbewaking, </a:t>
            </a:r>
          </a:p>
          <a:p>
            <a:pPr marL="0" indent="0">
              <a:buNone/>
            </a:pPr>
            <a:r>
              <a:rPr lang="nl-NL" dirty="0"/>
              <a:t>- Afmaken van presentatie voor dinsdag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DEC45BF-9B81-48CD-8189-4EB325D295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nl-NL"/>
              <a:t>Als iedereen aan de slag is komen Marieke en Thomas bij alle groepen langs: </a:t>
            </a:r>
          </a:p>
          <a:p>
            <a:pPr>
              <a:buFontTx/>
              <a:buChar char="-"/>
            </a:pPr>
            <a:r>
              <a:rPr lang="nl-NL"/>
              <a:t>Check planning</a:t>
            </a:r>
          </a:p>
          <a:p>
            <a:pPr>
              <a:buFontTx/>
              <a:buChar char="-"/>
            </a:pPr>
            <a:r>
              <a:rPr lang="nl-NL"/>
              <a:t>Gesprek opdrachtgever?</a:t>
            </a:r>
          </a:p>
          <a:p>
            <a:pPr>
              <a:buFontTx/>
              <a:buChar char="-"/>
            </a:pPr>
            <a:r>
              <a:rPr lang="nl-NL"/>
              <a:t>Volgende stappen?</a:t>
            </a:r>
          </a:p>
          <a:p>
            <a:pPr>
              <a:buFontTx/>
              <a:buChar char="-"/>
            </a:pPr>
            <a:r>
              <a:rPr lang="nl-NL"/>
              <a:t>Planning?  </a:t>
            </a:r>
          </a:p>
          <a:p>
            <a:pPr>
              <a:buFontTx/>
              <a:buChar char="-"/>
            </a:pPr>
            <a:r>
              <a:rPr lang="nl-NL"/>
              <a:t>Presentatie dinsdag?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96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789D7-74D4-46E0-B16D-EA5BF47E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Afronding van deze IBS week </a:t>
            </a:r>
          </a:p>
        </p:txBody>
      </p:sp>
      <p:sp>
        <p:nvSpPr>
          <p:cNvPr id="3" name="Tekstballon: rechthoek 2">
            <a:extLst>
              <a:ext uri="{FF2B5EF4-FFF2-40B4-BE49-F238E27FC236}">
                <a16:creationId xmlns:a16="http://schemas.microsoft.com/office/drawing/2014/main" id="{541437F3-FB8C-4F62-BB47-41B24ACE127B}"/>
              </a:ext>
            </a:extLst>
          </p:cNvPr>
          <p:cNvSpPr/>
          <p:nvPr/>
        </p:nvSpPr>
        <p:spPr>
          <a:xfrm rot="21073294">
            <a:off x="852755" y="4674740"/>
            <a:ext cx="3647326" cy="1448657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Wat moet volgende week nog een keer </a:t>
            </a:r>
            <a:r>
              <a:rPr lang="nl-NL" dirty="0">
                <a:solidFill>
                  <a:srgbClr val="000000"/>
                </a:solidFill>
                <a:latin typeface="Avenir Next LT Pro"/>
              </a:rPr>
              <a:t>terugkomen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?</a:t>
            </a:r>
          </a:p>
        </p:txBody>
      </p:sp>
      <p:sp>
        <p:nvSpPr>
          <p:cNvPr id="4" name="Tekstballon: ovaal 3">
            <a:extLst>
              <a:ext uri="{FF2B5EF4-FFF2-40B4-BE49-F238E27FC236}">
                <a16:creationId xmlns:a16="http://schemas.microsoft.com/office/drawing/2014/main" id="{4BAEFFAC-3C40-41F7-B374-EDB5ABE124AF}"/>
              </a:ext>
            </a:extLst>
          </p:cNvPr>
          <p:cNvSpPr/>
          <p:nvPr/>
        </p:nvSpPr>
        <p:spPr>
          <a:xfrm rot="947498">
            <a:off x="5643475" y="4295850"/>
            <a:ext cx="2671281" cy="1910993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Welke stappen vragen meer tijd? </a:t>
            </a:r>
          </a:p>
        </p:txBody>
      </p:sp>
      <p:sp>
        <p:nvSpPr>
          <p:cNvPr id="5" name="Tekstballon: ovaal 4">
            <a:extLst>
              <a:ext uri="{FF2B5EF4-FFF2-40B4-BE49-F238E27FC236}">
                <a16:creationId xmlns:a16="http://schemas.microsoft.com/office/drawing/2014/main" id="{BED249E8-7543-4EF8-AE6D-60E1F7CE44AC}"/>
              </a:ext>
            </a:extLst>
          </p:cNvPr>
          <p:cNvSpPr/>
          <p:nvPr/>
        </p:nvSpPr>
        <p:spPr>
          <a:xfrm rot="20611479">
            <a:off x="1345914" y="562445"/>
            <a:ext cx="2979506" cy="1756881"/>
          </a:xfrm>
          <a:prstGeom prst="wedgeEllipse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Welke informatie hebben jullie nodig? </a:t>
            </a:r>
          </a:p>
        </p:txBody>
      </p:sp>
      <p:sp>
        <p:nvSpPr>
          <p:cNvPr id="6" name="Tekstballon: ovaal 5">
            <a:extLst>
              <a:ext uri="{FF2B5EF4-FFF2-40B4-BE49-F238E27FC236}">
                <a16:creationId xmlns:a16="http://schemas.microsoft.com/office/drawing/2014/main" id="{8DE18AF0-3D05-4642-84FC-AAAC74000BB2}"/>
              </a:ext>
            </a:extLst>
          </p:cNvPr>
          <p:cNvSpPr/>
          <p:nvPr/>
        </p:nvSpPr>
        <p:spPr>
          <a:xfrm rot="643588">
            <a:off x="9000162" y="842481"/>
            <a:ext cx="2335062" cy="1863276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Wat viel mee en wat viel tegen?</a:t>
            </a:r>
          </a:p>
        </p:txBody>
      </p:sp>
      <p:sp>
        <p:nvSpPr>
          <p:cNvPr id="7" name="Tekstballon: rechthoek 6">
            <a:extLst>
              <a:ext uri="{FF2B5EF4-FFF2-40B4-BE49-F238E27FC236}">
                <a16:creationId xmlns:a16="http://schemas.microsoft.com/office/drawing/2014/main" id="{1F9D3A4D-1372-42EB-98AE-E55ACAC63E98}"/>
              </a:ext>
            </a:extLst>
          </p:cNvPr>
          <p:cNvSpPr/>
          <p:nvPr/>
        </p:nvSpPr>
        <p:spPr>
          <a:xfrm rot="678357">
            <a:off x="4818525" y="956215"/>
            <a:ext cx="3355430" cy="145893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Waar lopen jullie tegenaan?</a:t>
            </a:r>
          </a:p>
        </p:txBody>
      </p:sp>
      <p:sp>
        <p:nvSpPr>
          <p:cNvPr id="8" name="Gedachtewolkje: wolk 7">
            <a:extLst>
              <a:ext uri="{FF2B5EF4-FFF2-40B4-BE49-F238E27FC236}">
                <a16:creationId xmlns:a16="http://schemas.microsoft.com/office/drawing/2014/main" id="{7116EFA3-28D5-41EF-9519-EBD748BEEB9E}"/>
              </a:ext>
            </a:extLst>
          </p:cNvPr>
          <p:cNvSpPr/>
          <p:nvPr/>
        </p:nvSpPr>
        <p:spPr>
          <a:xfrm rot="1050846">
            <a:off x="9072081" y="4203850"/>
            <a:ext cx="2499600" cy="1756779"/>
          </a:xfrm>
          <a:prstGeom prst="cloudCallout">
            <a:avLst>
              <a:gd name="adj1" fmla="val -40747"/>
              <a:gd name="adj2" fmla="val 11069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Wat zijn de plannen voor het weekeinde?! </a:t>
            </a:r>
          </a:p>
        </p:txBody>
      </p:sp>
    </p:spTree>
    <p:extLst>
      <p:ext uri="{BB962C8B-B14F-4D97-AF65-F5344CB8AC3E}">
        <p14:creationId xmlns:p14="http://schemas.microsoft.com/office/powerpoint/2010/main" val="417848067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41243B"/>
      </a:dk2>
      <a:lt2>
        <a:srgbClr val="E2E8E6"/>
      </a:lt2>
      <a:accent1>
        <a:srgbClr val="D13E79"/>
      </a:accent1>
      <a:accent2>
        <a:srgbClr val="C02DA5"/>
      </a:accent2>
      <a:accent3>
        <a:srgbClr val="AF3ED1"/>
      </a:accent3>
      <a:accent4>
        <a:srgbClr val="6C3DC5"/>
      </a:accent4>
      <a:accent5>
        <a:srgbClr val="424CD2"/>
      </a:accent5>
      <a:accent6>
        <a:srgbClr val="2D74C0"/>
      </a:accent6>
      <a:hlink>
        <a:srgbClr val="756CC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3E3A15-4DAE-47F2-8D81-C7E7BCB096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EEBD21-C413-494C-B498-3219537FECEF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47a28104-336f-447d-946e-e305ac2bcd47"/>
    <ds:schemaRef ds:uri="http://purl.org/dc/terms/"/>
    <ds:schemaRef ds:uri="34354c1b-6b8c-435b-ad50-990538c1955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C8D7271-EF8C-446C-B593-46DB3CB7F1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Breedbeeld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AccentBoxVTI</vt:lpstr>
      <vt:lpstr>De Community verbonden.</vt:lpstr>
      <vt:lpstr>WELKE ONDERDELEN ZIJN DEZE WEEK BEHANDELD: </vt:lpstr>
      <vt:lpstr>PowerPoint-presentatie</vt:lpstr>
      <vt:lpstr>Vandaag in de IBS uren: </vt:lpstr>
      <vt:lpstr>Afronding van deze IBS week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Community verbonden.</dc:title>
  <dc:creator>Pascalle Cup</dc:creator>
  <cp:lastModifiedBy>Pascalle Cup</cp:lastModifiedBy>
  <cp:revision>72</cp:revision>
  <dcterms:created xsi:type="dcterms:W3CDTF">2020-02-11T15:15:09Z</dcterms:created>
  <dcterms:modified xsi:type="dcterms:W3CDTF">2020-02-12T19:58:59Z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